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256" r:id="rId3"/>
    <p:sldId id="257" r:id="rId5"/>
    <p:sldId id="258" r:id="rId6"/>
    <p:sldId id="329" r:id="rId7"/>
    <p:sldId id="259" r:id="rId8"/>
    <p:sldId id="260" r:id="rId9"/>
    <p:sldId id="422" r:id="rId10"/>
    <p:sldId id="358" r:id="rId11"/>
    <p:sldId id="359" r:id="rId12"/>
    <p:sldId id="414" r:id="rId13"/>
    <p:sldId id="384" r:id="rId14"/>
    <p:sldId id="415" r:id="rId15"/>
    <p:sldId id="419" r:id="rId16"/>
    <p:sldId id="421" r:id="rId17"/>
    <p:sldId id="353" r:id="rId18"/>
    <p:sldId id="285" r:id="rId19"/>
    <p:sldId id="424" r:id="rId20"/>
    <p:sldId id="425" r:id="rId21"/>
    <p:sldId id="430" r:id="rId22"/>
    <p:sldId id="429" r:id="rId23"/>
    <p:sldId id="428" r:id="rId24"/>
    <p:sldId id="433" r:id="rId25"/>
    <p:sldId id="283" r:id="rId26"/>
    <p:sldId id="328" r:id="rId27"/>
    <p:sldId id="261" r:id="rId28"/>
    <p:sldId id="356" r:id="rId29"/>
    <p:sldId id="385" r:id="rId30"/>
    <p:sldId id="317" r:id="rId31"/>
    <p:sldId id="263" r:id="rId32"/>
    <p:sldId id="276" r:id="rId33"/>
    <p:sldId id="273" r:id="rId34"/>
    <p:sldId id="413" r:id="rId35"/>
    <p:sldId id="431" r:id="rId36"/>
    <p:sldId id="432" r:id="rId37"/>
    <p:sldId id="284" r:id="rId38"/>
    <p:sldId id="269" r:id="rId39"/>
    <p:sldId id="270" r:id="rId40"/>
    <p:sldId id="271" r:id="rId41"/>
    <p:sldId id="272" r:id="rId42"/>
    <p:sldId id="279" r:id="rId43"/>
    <p:sldId id="418" r:id="rId4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75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66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66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jpe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40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3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2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</a:t>
            </a:r>
            <a:r>
              <a:rPr lang="de-DE" altLang="en-US" sz="2000" dirty="0" err="1">
                <a:sym typeface="+mn-ea"/>
              </a:rPr>
              <a:t>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4 Ch + N2D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Imporvements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04048" y="155765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19" grpId="2" bldLvl="0" animBg="1"/>
      <p:bldP spid="22" grpId="0" bldLvl="0" animBg="1"/>
      <p:bldP spid="22" grpId="1" bldLvl="0" animBg="1"/>
      <p:bldP spid="22" grpId="2" bldLvl="0" animBg="1"/>
      <p:bldP spid="6" grpId="0"/>
      <p:bldP spid="38" grpId="0" bldLvl="0" animBg="1"/>
      <p:bldP spid="38" grpId="1" bldLvl="0" animBg="1"/>
      <p:bldP spid="38" grpId="2" bldLvl="0" animBg="1"/>
      <p:bldP spid="3" grpId="0"/>
      <p:bldP spid="7" grpId="0" bldLvl="0" animBg="1"/>
      <p:bldP spid="8" grpId="0"/>
      <p:bldP spid="9" grpId="0"/>
      <p:bldP spid="20" grpId="0"/>
      <p:bldP spid="21" grpId="0"/>
      <p:bldP spid="24" grpId="0" bldLvl="0" animBg="1"/>
      <p:bldP spid="25" grpId="0"/>
      <p:bldP spid="26" grpId="0"/>
      <p:bldP spid="4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&amp;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Forecast and </a:t>
            </a:r>
            <a:r>
              <a:rPr lang="de-DE" altLang="en-US" sz="1800" dirty="0"/>
              <a:t>further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sym typeface="+mn-ea"/>
              </a:rPr>
              <a:t>3. </a:t>
            </a:r>
            <a:r>
              <a:rPr lang="de-DE" dirty="0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    </a:t>
            </a:r>
            <a:r>
              <a:rPr lang="de-DE" altLang="en-US" sz="2000" dirty="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1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2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3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6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1" grpId="0"/>
      <p:bldP spid="4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(3-CH)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S-RGB (6-Ch)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12252</Words>
  <Application>WPS Presentation</Application>
  <PresentationFormat>Bildschirmpräsentation (4:3)</PresentationFormat>
  <Paragraphs>744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Improvements 3 pillar focus</vt:lpstr>
      <vt:lpstr>Architecture LOSS: Digging Into Self-Supervised Monocular Depth Estimation [1]</vt:lpstr>
      <vt:lpstr>Improvements Basic I: Superpixel</vt:lpstr>
      <vt:lpstr>Improvements Basic I: Superpixel - Demo on KITTI</vt:lpstr>
      <vt:lpstr>Improvements Basic I: Superpixel - Demo on KITTI</vt:lpstr>
      <vt:lpstr>3.  Improvements      Basic II: Normal Computation</vt:lpstr>
      <vt:lpstr>Architecture Implementations Introducing N2D Block</vt:lpstr>
      <vt:lpstr>Improvements Iteration I: Superpixel + RGB as Input</vt:lpstr>
      <vt:lpstr>Improvements Iteration I: Normal 2 Depth Block</vt:lpstr>
      <vt:lpstr>3.  Improvements      Improvement normals with Superpixel</vt:lpstr>
      <vt:lpstr>Architecture New Input: RGB | Superpixel </vt:lpstr>
      <vt:lpstr>Loss Function Superpixel in Loss Function </vt:lpstr>
      <vt:lpstr>Loss Function Binary &amp; Continuous Superpixel Loss</vt:lpstr>
      <vt:lpstr>Improvements Iteration II: 4 Ch + N2D Block</vt:lpstr>
      <vt:lpstr>3. Improvements     Iteration II: Introducing N2D Block</vt:lpstr>
      <vt:lpstr>Loss Function Normals in Loss Function</vt:lpstr>
      <vt:lpstr>Improvements Iteration III: Binary &amp; Continuous Superpixel Loss</vt:lpstr>
      <vt:lpstr>Architecture New Input: RGB </vt:lpstr>
      <vt:lpstr>4. Results     All Approaches</vt:lpstr>
      <vt:lpstr>4. Results     Focus on three significant approaches </vt:lpstr>
      <vt:lpstr>4. Results     DemoI Compare Results</vt:lpstr>
      <vt:lpstr>4. Results     Demo I</vt:lpstr>
      <vt:lpstr>5. Forecast and further approaches     Possibilites of implementation of Superpixels inside          the net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145</cp:revision>
  <dcterms:created xsi:type="dcterms:W3CDTF">2020-02-10T20:22:16Z</dcterms:created>
  <dcterms:modified xsi:type="dcterms:W3CDTF">2020-02-10T20:22:16Z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